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7" r:id="rId6"/>
    <p:sldId id="261" r:id="rId7"/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EA198-2610-6A33-9D40-4B51C1C89A40}" v="3" dt="2025-01-15T07:21:20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rkar, Jidnesha" userId="S::jidnesha.kharkar@weatherford.com::c45c1def-3a1b-490d-9e61-c8f3bb5d5e63" providerId="AD" clId="Web-{0D3EA198-2610-6A33-9D40-4B51C1C89A40}"/>
    <pc:docChg chg="modSld">
      <pc:chgData name="Kharkar, Jidnesha" userId="S::jidnesha.kharkar@weatherford.com::c45c1def-3a1b-490d-9e61-c8f3bb5d5e63" providerId="AD" clId="Web-{0D3EA198-2610-6A33-9D40-4B51C1C89A40}" dt="2025-01-15T07:21:20.938" v="2" actId="20577"/>
      <pc:docMkLst>
        <pc:docMk/>
      </pc:docMkLst>
      <pc:sldChg chg="modSp">
        <pc:chgData name="Kharkar, Jidnesha" userId="S::jidnesha.kharkar@weatherford.com::c45c1def-3a1b-490d-9e61-c8f3bb5d5e63" providerId="AD" clId="Web-{0D3EA198-2610-6A33-9D40-4B51C1C89A40}" dt="2025-01-15T07:21:20.938" v="2" actId="20577"/>
        <pc:sldMkLst>
          <pc:docMk/>
          <pc:sldMk cId="1151736696" sldId="257"/>
        </pc:sldMkLst>
        <pc:spChg chg="mod">
          <ac:chgData name="Kharkar, Jidnesha" userId="S::jidnesha.kharkar@weatherford.com::c45c1def-3a1b-490d-9e61-c8f3bb5d5e63" providerId="AD" clId="Web-{0D3EA198-2610-6A33-9D40-4B51C1C89A40}" dt="2025-01-15T07:21:20.938" v="2" actId="20577"/>
          <ac:spMkLst>
            <pc:docMk/>
            <pc:sldMk cId="1151736696" sldId="257"/>
            <ac:spMk id="2" creationId="{FEE6EB4C-AE8D-4DCB-83A6-CA5A403F9E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65A4-AA26-48ED-A70A-5C9D7BED1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CEB41-5A97-4B24-A069-966C0FE9F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DB11D-AFAD-42E1-AB97-D5F51BC64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B0008-4324-42EE-9559-3889E6AC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1950F-4C9F-4A80-85CB-03565F5D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1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A1898-FBE1-45AE-9425-D7E3125D6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54A9D-6F29-45D4-9D2F-A6DD5B061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D0C22-2039-4765-AD4F-C6C03323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32C65-B337-4AB8-9F50-3FAFC918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C8FF4-312A-48EE-AA18-27895BB5F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1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7A2342-F11B-4166-B6CC-9E4BA3284F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C7C79-E5D4-470A-8551-DAC99B87E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593C2-B329-40E4-B834-4AE785626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ABD48-0891-4D83-A573-20316BBD5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29821-2BE1-4799-871B-0C5D271DB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9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783FC-F0DD-4DCE-94BC-1D530992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CE870-1DA3-448E-A975-FA8C99D6B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ABA91-C857-4E5D-BC31-E9E1833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74AA5-5079-414E-B16C-F891B2C1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48A60-4F01-4768-A90E-352D55CF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0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52E86-CBA9-4758-90AF-30F659B0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B4D08-15DC-4748-A62B-1E866DD5C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A506F-3B22-45EE-AF30-0FE851C59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C29E1-134A-4EEB-BA31-9FC9AF083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F0400-FE5D-4DB5-B5F0-4E13993A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7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77B62-8F4B-442F-9760-628194C9B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0446E-5685-49C0-B3E0-1C746BA80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0289CF-E341-4417-A758-364ABC8D3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1BB08-4D92-401D-8F78-3DD0DE265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B9C89-576C-4F9B-9F09-CAB6D6E63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C07D0-0DD2-4F64-B977-97CD8BEA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8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F95DE-5D1E-4985-8707-E06DC4E4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89803-0940-4520-9C77-FDA90CC1F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BE4A3-938E-4683-B69A-73D9FBC6F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493F4E-D963-4E5B-A00A-4B061B131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27F74-D625-4836-BBDC-0B8CE4FE9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8BD539-B222-4DFB-9827-44E48202B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D19C8-BBB9-426D-A470-EC0FAE4A5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BD5CE8-082E-4310-9941-9F03288B8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5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E8787-80E2-4B1B-AC7B-21E3FCA2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8A1DE-DB42-40E2-8842-0FD9487C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8D4D08-D32F-4814-B847-05F3D726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0F88A-F65F-4A50-8CA9-9FF119D45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1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718664-2A5C-4C74-8732-986C82CB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E227D-3463-450A-9DB5-1C5F3EEF0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1065F-0139-44E9-9BE2-B92FE31E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9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E02DB-F401-492D-AF8A-5B5281C54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320E-C5A6-4A78-AAA7-566A1A98C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A8A09-A8B8-48DC-BCE7-4FA0672FE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8B0CD-C017-4919-94DD-51AABCF7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88666-8C7B-424C-BC21-3A23C809E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35725-2719-4F59-BDBF-910377F23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5B1A3-811D-4DDB-B41E-DD825061A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23737-66D7-41A6-96D9-719ADC068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0F403-0940-4770-9095-7188B1B2E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A00A4-FD3C-4C85-BB91-3A7B3C800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1C9D6-1C25-4BFF-AB17-3FBA0AE32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6DF4DA-C9AB-450D-8D2D-BD6516CC6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2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7CA2B4-5510-474B-9408-981D7636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18250-8536-451A-9C7A-50EF12D22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6C3D9-4183-48AA-BFFB-2F40B09F4B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B1118-FC9E-40AD-BF03-4B80806E7DAC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BE4EA-B876-473A-BB60-9D59864BF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503A5-DFA6-46C9-B5C9-14614C144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45351-D14B-46B7-A634-929BDC964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8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E8E38-FF4A-48CF-A954-5B71CF011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71" y="2094559"/>
            <a:ext cx="10515600" cy="1325563"/>
          </a:xfrm>
        </p:spPr>
        <p:txBody>
          <a:bodyPr/>
          <a:lstStyle/>
          <a:p>
            <a:pPr algn="ctr"/>
            <a:r>
              <a:rPr lang="en-US" b="1" err="1">
                <a:solidFill>
                  <a:srgbClr val="C00000"/>
                </a:solidFill>
              </a:rPr>
              <a:t>ForeSite_RPOC</a:t>
            </a:r>
            <a:r>
              <a:rPr lang="en-US" b="1">
                <a:solidFill>
                  <a:srgbClr val="C00000"/>
                </a:solidFill>
              </a:rPr>
              <a:t> Data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F5796-DB4D-4968-B70A-DEA0D608E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971" y="3714160"/>
            <a:ext cx="9920926" cy="2076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C00000"/>
                </a:solidFill>
              </a:rPr>
              <a:t>Procedure to add new parameter definition and Project File</a:t>
            </a:r>
          </a:p>
        </p:txBody>
      </p:sp>
    </p:spTree>
    <p:extLst>
      <p:ext uri="{BB962C8B-B14F-4D97-AF65-F5344CB8AC3E}">
        <p14:creationId xmlns:p14="http://schemas.microsoft.com/office/powerpoint/2010/main" val="96604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6EB4C-AE8D-4DCB-83A6-CA5A403F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122549"/>
            <a:ext cx="11764652" cy="1385969"/>
          </a:xfrm>
        </p:spPr>
        <p:txBody>
          <a:bodyPr>
            <a:no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  1.Download </a:t>
            </a:r>
            <a:r>
              <a:rPr lang="en-US" sz="2400" err="1">
                <a:solidFill>
                  <a:srgbClr val="C00000"/>
                </a:solidFill>
              </a:rPr>
              <a:t>ForeSite_RPOC</a:t>
            </a:r>
            <a:r>
              <a:rPr lang="en-US" sz="2400">
                <a:solidFill>
                  <a:srgbClr val="C00000"/>
                </a:solidFill>
              </a:rPr>
              <a:t> Data Manager.zip and install the application.​</a:t>
            </a:r>
            <a:br>
              <a:rPr lang="en-US" sz="2400">
                <a:solidFill>
                  <a:srgbClr val="C00000"/>
                </a:solidFill>
              </a:rPr>
            </a:br>
            <a:r>
              <a:rPr lang="en-US" sz="2400">
                <a:solidFill>
                  <a:srgbClr val="C00000"/>
                </a:solidFill>
              </a:rPr>
              <a:t>  2. Download copy the below files to desktop.​</a:t>
            </a:r>
            <a:br>
              <a:rPr lang="en-US" sz="2400">
                <a:solidFill>
                  <a:srgbClr val="C00000"/>
                </a:solidFill>
              </a:rPr>
            </a:br>
            <a:r>
              <a:rPr lang="en-US" sz="2400">
                <a:solidFill>
                  <a:srgbClr val="C00000"/>
                </a:solidFill>
              </a:rPr>
              <a:t>	- 3.07.03_Project.xml and ​</a:t>
            </a:r>
            <a:br>
              <a:rPr lang="en-US" sz="2400">
                <a:solidFill>
                  <a:srgbClr val="C00000"/>
                </a:solidFill>
              </a:rPr>
            </a:br>
            <a:r>
              <a:rPr lang="en-US" sz="2400">
                <a:solidFill>
                  <a:srgbClr val="C00000"/>
                </a:solidFill>
              </a:rPr>
              <a:t>	- RPOC_ParameterDefinition_v030804.xml to desktop​</a:t>
            </a:r>
            <a:endParaRPr lang="en-US" sz="140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DBE18C-6677-4402-873D-FCEDB506C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972" y="1508518"/>
            <a:ext cx="3976961" cy="53494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C52FD0-54B9-494D-9EEC-76B17F99E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3332" y="2159768"/>
            <a:ext cx="54102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3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3B3719-5E0A-47CA-8EA6-9FFF9F0B3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6" y="132398"/>
            <a:ext cx="6582986" cy="429387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6B3169-6EEB-4E7B-9A76-98B56F9C8383}"/>
              </a:ext>
            </a:extLst>
          </p:cNvPr>
          <p:cNvSpPr txBox="1"/>
          <p:nvPr/>
        </p:nvSpPr>
        <p:spPr>
          <a:xfrm>
            <a:off x="5816338" y="132398"/>
            <a:ext cx="63920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+mj-lt"/>
              </a:rPr>
              <a:t>2. Press file menu and select Add </a:t>
            </a:r>
            <a:r>
              <a:rPr lang="en-US" sz="2400" err="1">
                <a:solidFill>
                  <a:srgbClr val="C00000"/>
                </a:solidFill>
                <a:latin typeface="+mj-lt"/>
              </a:rPr>
              <a:t>ParamDef</a:t>
            </a:r>
            <a:r>
              <a:rPr lang="en-US" sz="2400">
                <a:solidFill>
                  <a:srgbClr val="C00000"/>
                </a:solidFill>
                <a:latin typeface="+mj-lt"/>
              </a:rPr>
              <a:t> option.</a:t>
            </a:r>
          </a:p>
          <a:p>
            <a:r>
              <a:rPr lang="en-US" sz="2400">
                <a:solidFill>
                  <a:srgbClr val="C00000"/>
                </a:solidFill>
                <a:latin typeface="+mj-lt"/>
              </a:rPr>
              <a:t>3. Select  RPOC_Parameterdefinition_v030804 file and OPEN</a:t>
            </a:r>
          </a:p>
          <a:p>
            <a:endParaRPr lang="en-US" sz="240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362A06-448C-41E6-AF08-7182D02A8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4747" y="2144077"/>
            <a:ext cx="97536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7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3E06-CE88-4244-B7A6-D6C6AF8E5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658" y="226818"/>
            <a:ext cx="11331017" cy="1479434"/>
          </a:xfrm>
        </p:spPr>
        <p:txBody>
          <a:bodyPr>
            <a:noAutofit/>
          </a:bodyPr>
          <a:lstStyle/>
          <a:p>
            <a:pPr algn="l"/>
            <a:r>
              <a:rPr lang="en-US" sz="2800">
                <a:solidFill>
                  <a:srgbClr val="C00000"/>
                </a:solidFill>
              </a:rPr>
              <a:t>4. Adding new project file – Press file menu and select Open folder option</a:t>
            </a:r>
            <a:br>
              <a:rPr lang="en-US" sz="2800">
                <a:solidFill>
                  <a:srgbClr val="C00000"/>
                </a:solidFill>
              </a:rPr>
            </a:br>
            <a:r>
              <a:rPr lang="en-US" sz="2800">
                <a:solidFill>
                  <a:srgbClr val="C00000"/>
                </a:solidFill>
              </a:rPr>
              <a:t>5. Copy the RPOC_v030703 project file to the project folder</a:t>
            </a:r>
            <a:br>
              <a:rPr lang="en-US" sz="2800">
                <a:solidFill>
                  <a:srgbClr val="C00000"/>
                </a:solidFill>
              </a:rPr>
            </a:br>
            <a:r>
              <a:rPr lang="en-US" sz="2800">
                <a:solidFill>
                  <a:srgbClr val="C00000"/>
                </a:solidFill>
              </a:rPr>
              <a:t>6. Download and follow RPOC DM Training pdf for connecting to RPOC and manual for further steps.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545833-02BF-4E5D-9AB1-EF89FCF7B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658" y="1908014"/>
            <a:ext cx="4455069" cy="34183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8C47C0-EF92-45F4-9095-B9A3BD3BA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6061" y="3183560"/>
            <a:ext cx="97250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960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315D7D85B3C94E8934529DCCC2ED39" ma:contentTypeVersion="18" ma:contentTypeDescription="Create a new document." ma:contentTypeScope="" ma:versionID="e743405023dddb0f1e88f2946f6196f5">
  <xsd:schema xmlns:xsd="http://www.w3.org/2001/XMLSchema" xmlns:xs="http://www.w3.org/2001/XMLSchema" xmlns:p="http://schemas.microsoft.com/office/2006/metadata/properties" xmlns:ns2="14e9f894-e639-4ab4-a249-e1cf9d9e6f62" xmlns:ns3="fd381ef9-2fd0-431c-834a-afe0dd8ac973" targetNamespace="http://schemas.microsoft.com/office/2006/metadata/properties" ma:root="true" ma:fieldsID="27386f34205ea402a619298f160bc239" ns2:_="" ns3:_="">
    <xsd:import namespace="14e9f894-e639-4ab4-a249-e1cf9d9e6f62"/>
    <xsd:import namespace="fd381ef9-2fd0-431c-834a-afe0dd8ac9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e9f894-e639-4ab4-a249-e1cf9d9e6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5631512-ab0f-4c94-92e5-3711205362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381ef9-2fd0-431c-834a-afe0dd8ac97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8304ef4-79da-4837-9e10-838989909ed9}" ma:internalName="TaxCatchAll" ma:showField="CatchAllData" ma:web="fd381ef9-2fd0-431c-834a-afe0dd8ac9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381ef9-2fd0-431c-834a-afe0dd8ac973" xsi:nil="true"/>
    <lcf76f155ced4ddcb4097134ff3c332f xmlns="14e9f894-e639-4ab4-a249-e1cf9d9e6f6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CC9DD5-24E8-43CC-B765-6E294F5BB909}">
  <ds:schemaRefs>
    <ds:schemaRef ds:uri="14e9f894-e639-4ab4-a249-e1cf9d9e6f62"/>
    <ds:schemaRef ds:uri="fd381ef9-2fd0-431c-834a-afe0dd8ac9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E4EC458-29C4-42CA-BB6D-3534F11F28C6}">
  <ds:schemaRefs>
    <ds:schemaRef ds:uri="14e9f894-e639-4ab4-a249-e1cf9d9e6f62"/>
    <ds:schemaRef ds:uri="fd381ef9-2fd0-431c-834a-afe0dd8ac973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294E899-2459-48F1-8F5A-42BE5997BE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ForeSite_RPOC Data Manager</vt:lpstr>
      <vt:lpstr>  1.Download ForeSite_RPOC Data Manager.zip and install the application.​   2. Download copy the below files to desktop.​  - 3.07.03_Project.xml and ​  - RPOC_ParameterDefinition_v030804.xml to desktop​</vt:lpstr>
      <vt:lpstr>PowerPoint Presentation</vt:lpstr>
      <vt:lpstr>4. Adding new project file – Press file menu and select Open folder option 5. Copy the RPOC_v030703 project file to the project folder 6. Download and follow RPOC DM Training pdf for connecting to RPOC and manual for further steps.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new project file to the parameter definition file to ForeSite Data Manager_RPOC</dc:title>
  <dc:creator>Ranganathan, Ramakrishna Prabhu</dc:creator>
  <cp:revision>1</cp:revision>
  <dcterms:created xsi:type="dcterms:W3CDTF">2020-06-17T00:22:22Z</dcterms:created>
  <dcterms:modified xsi:type="dcterms:W3CDTF">2025-01-15T07:21:35Z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0x01010056315D7D85B3C94E8934529DCCC2ED39</vt:lpwstr>
  </property>
  <property fmtid="{D5CDD505-2E9C-101B-9397-08002B2CF9AE}" pid="3" name="MediaServiceImageTags">
    <vt:lpwstr/>
  </property>
</Properties>
</file>